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7" Type="http://schemas.microsoft.com/office/2016/11/relationships/changesInfo" Target="changesInfos/changesInfo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haliejsuarezramos4@gmail.com" userId="0a5430d42324cb1b" providerId="LiveId" clId="{4E540CC6-3600-8B47-870D-4A14074C535B}"/>
    <pc:docChg chg="custSel modSld">
      <pc:chgData name="nathaliejsuarezramos4@gmail.com" userId="0a5430d42324cb1b" providerId="LiveId" clId="{4E540CC6-3600-8B47-870D-4A14074C535B}" dt="2021-01-18T14:34:14.563" v="0" actId="700"/>
      <pc:docMkLst>
        <pc:docMk/>
      </pc:docMkLst>
      <pc:sldChg chg="addSp delSp modSp mod delDesignElem chgLayout">
        <pc:chgData name="nathaliejsuarezramos4@gmail.com" userId="0a5430d42324cb1b" providerId="LiveId" clId="{4E540CC6-3600-8B47-870D-4A14074C535B}" dt="2021-01-18T14:34:14.563" v="0" actId="700"/>
        <pc:sldMkLst>
          <pc:docMk/>
          <pc:sldMk cId="1936799549" sldId="256"/>
        </pc:sldMkLst>
        <pc:spChg chg="mod ord">
          <ac:chgData name="nathaliejsuarezramos4@gmail.com" userId="0a5430d42324cb1b" providerId="LiveId" clId="{4E540CC6-3600-8B47-870D-4A14074C535B}" dt="2021-01-18T14:34:14.563" v="0" actId="700"/>
          <ac:spMkLst>
            <pc:docMk/>
            <pc:sldMk cId="1936799549" sldId="256"/>
            <ac:spMk id="2" creationId="{00000000-0000-0000-0000-000000000000}"/>
          </ac:spMkLst>
        </pc:spChg>
        <pc:spChg chg="mod ord">
          <ac:chgData name="nathaliejsuarezramos4@gmail.com" userId="0a5430d42324cb1b" providerId="LiveId" clId="{4E540CC6-3600-8B47-870D-4A14074C535B}" dt="2021-01-18T14:34:14.563" v="0" actId="700"/>
          <ac:spMkLst>
            <pc:docMk/>
            <pc:sldMk cId="1936799549" sldId="256"/>
            <ac:spMk id="3" creationId="{00000000-0000-0000-0000-000000000000}"/>
          </ac:spMkLst>
        </pc:spChg>
        <pc:spChg chg="add mod ord">
          <ac:chgData name="nathaliejsuarezramos4@gmail.com" userId="0a5430d42324cb1b" providerId="LiveId" clId="{4E540CC6-3600-8B47-870D-4A14074C535B}" dt="2021-01-18T14:34:14.563" v="0" actId="700"/>
          <ac:spMkLst>
            <pc:docMk/>
            <pc:sldMk cId="1936799549" sldId="256"/>
            <ac:spMk id="7" creationId="{D75E1E49-565A-FD4A-84C3-129C64BD76C8}"/>
          </ac:spMkLst>
        </pc:spChg>
        <pc:spChg chg="del">
          <ac:chgData name="nathaliejsuarezramos4@gmail.com" userId="0a5430d42324cb1b" providerId="LiveId" clId="{4E540CC6-3600-8B47-870D-4A14074C535B}" dt="2021-01-18T14:34:14.563" v="0" actId="700"/>
          <ac:spMkLst>
            <pc:docMk/>
            <pc:sldMk cId="1936799549" sldId="256"/>
            <ac:spMk id="10" creationId="{526E0BFB-CDF1-4990-8C11-AC849311E0A8}"/>
          </ac:spMkLst>
        </pc:spChg>
        <pc:spChg chg="del">
          <ac:chgData name="nathaliejsuarezramos4@gmail.com" userId="0a5430d42324cb1b" providerId="LiveId" clId="{4E540CC6-3600-8B47-870D-4A14074C535B}" dt="2021-01-18T14:34:14.563" v="0" actId="700"/>
          <ac:spMkLst>
            <pc:docMk/>
            <pc:sldMk cId="1936799549" sldId="256"/>
            <ac:spMk id="12" creationId="{6069A1F8-9BEB-4786-9694-FC48B2D75D21}"/>
          </ac:spMkLst>
        </pc:spChg>
        <pc:spChg chg="del">
          <ac:chgData name="nathaliejsuarezramos4@gmail.com" userId="0a5430d42324cb1b" providerId="LiveId" clId="{4E540CC6-3600-8B47-870D-4A14074C535B}" dt="2021-01-18T14:34:14.563" v="0" actId="700"/>
          <ac:spMkLst>
            <pc:docMk/>
            <pc:sldMk cId="1936799549" sldId="256"/>
            <ac:spMk id="14" creationId="{AF2F604E-43BE-4DC3-B983-E071523364F8}"/>
          </ac:spMkLst>
        </pc:spChg>
        <pc:spChg chg="del">
          <ac:chgData name="nathaliejsuarezramos4@gmail.com" userId="0a5430d42324cb1b" providerId="LiveId" clId="{4E540CC6-3600-8B47-870D-4A14074C535B}" dt="2021-01-18T14:34:14.563" v="0" actId="700"/>
          <ac:spMkLst>
            <pc:docMk/>
            <pc:sldMk cId="1936799549" sldId="256"/>
            <ac:spMk id="16" creationId="{08C9B587-E65E-4B52-B37C-ABEBB6E8792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8429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108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30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61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935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01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157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951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951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1/18/2021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506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66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84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44E3451-792C-49AA-A63E-201AF891C5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23" r="7828" b="-3"/>
          <a:stretch/>
        </p:blipFill>
        <p:spPr>
          <a:xfrm>
            <a:off x="-2" y="10"/>
            <a:ext cx="8668512" cy="6857990"/>
          </a:xfrm>
          <a:prstGeom prst="rect">
            <a:avLst/>
          </a:prstGeom>
        </p:spPr>
      </p:pic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s-ES" sz="4800"/>
              <a:t>Tipos de amigos</a:t>
            </a:r>
          </a:p>
        </p:txBody>
      </p:sp>
      <p:sp>
        <p:nvSpPr>
          <p:cNvPr id="3" name="SubTitle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s-ES" sz="2000"/>
              <a:t>Emma ,Mariela , Melanie y Nathalie.</a:t>
            </a: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D75E1E49-565A-FD4A-84C3-129C64BD76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9367995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AccentBoxVTI">
  <a:themeElements>
    <a:clrScheme name="AnalogousFromLightSeedRightStep">
      <a:dk1>
        <a:srgbClr val="000000"/>
      </a:dk1>
      <a:lt1>
        <a:srgbClr val="FFFFFF"/>
      </a:lt1>
      <a:dk2>
        <a:srgbClr val="2A3A21"/>
      </a:dk2>
      <a:lt2>
        <a:srgbClr val="E2E8E7"/>
      </a:lt2>
      <a:accent1>
        <a:srgbClr val="C6969D"/>
      </a:accent1>
      <a:accent2>
        <a:srgbClr val="BA8F7F"/>
      </a:accent2>
      <a:accent3>
        <a:srgbClr val="B0A282"/>
      </a:accent3>
      <a:accent4>
        <a:srgbClr val="A2A873"/>
      </a:accent4>
      <a:accent5>
        <a:srgbClr val="95AA81"/>
      </a:accent5>
      <a:accent6>
        <a:srgbClr val="7BAF78"/>
      </a:accent6>
      <a:hlink>
        <a:srgbClr val="568E86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1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AccentBoxVTI</vt:lpstr>
      <vt:lpstr>Tipos de amigos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Tipos de amigos</dc:title>
  <dc:creator>nathaliejsuarezramos4@gmail.com</dc:creator>
  <cp:lastModifiedBy>nathaliejsuarezramos4@gmail.com</cp:lastModifiedBy>
  <cp:revision>1</cp:revision>
  <dcterms:created xsi:type="dcterms:W3CDTF">2021-01-18T14:32:35Z</dcterms:created>
  <dcterms:modified xsi:type="dcterms:W3CDTF">2021-01-18T14:34:24Z</dcterms:modified>
</cp:coreProperties>
</file>